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49973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16716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1476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43396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72947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97072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72894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79530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72430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88640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8024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49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9144000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70C0"/>
                </a:solidFill>
              </a:rPr>
              <a:t>Me llamo _______ </a:t>
            </a:r>
            <a:r>
              <a:rPr lang="en-US" sz="4000" smtClean="0">
                <a:solidFill>
                  <a:srgbClr val="0070C0"/>
                </a:solidFill>
              </a:rPr>
              <a:t>Clase </a:t>
            </a:r>
            <a:r>
              <a:rPr lang="en-US" sz="4000" smtClean="0">
                <a:solidFill>
                  <a:srgbClr val="0070C0"/>
                </a:solidFill>
              </a:rPr>
              <a:t>802</a:t>
            </a:r>
            <a:r>
              <a:rPr lang="en-US" sz="4000" dirty="0" smtClean="0">
                <a:solidFill>
                  <a:srgbClr val="0070C0"/>
                </a:solidFill>
              </a:rPr>
              <a:t/>
            </a:r>
            <a:br>
              <a:rPr lang="en-US" sz="4000" dirty="0" smtClean="0">
                <a:solidFill>
                  <a:srgbClr val="0070C0"/>
                </a:solidFill>
              </a:rPr>
            </a:br>
            <a:r>
              <a:rPr lang="en-US" sz="4000" dirty="0" smtClean="0">
                <a:solidFill>
                  <a:srgbClr val="0070C0"/>
                </a:solidFill>
              </a:rPr>
              <a:t>La fecha es </a:t>
            </a:r>
            <a:r>
              <a:rPr lang="en-US" sz="4000" smtClean="0">
                <a:solidFill>
                  <a:srgbClr val="0070C0"/>
                </a:solidFill>
              </a:rPr>
              <a:t>el </a:t>
            </a:r>
            <a:r>
              <a:rPr lang="en-US" sz="4000" smtClean="0">
                <a:solidFill>
                  <a:srgbClr val="0070C0"/>
                </a:solidFill>
              </a:rPr>
              <a:t>20</a:t>
            </a:r>
            <a:r>
              <a:rPr lang="en-US" sz="4000" smtClean="0">
                <a:solidFill>
                  <a:srgbClr val="0070C0"/>
                </a:solidFill>
              </a:rPr>
              <a:t> </a:t>
            </a:r>
            <a:r>
              <a:rPr lang="en-US" sz="4000" dirty="0" smtClean="0">
                <a:solidFill>
                  <a:srgbClr val="0070C0"/>
                </a:solidFill>
              </a:rPr>
              <a:t>de </a:t>
            </a:r>
            <a:r>
              <a:rPr lang="en-US" sz="4000" dirty="0" err="1" smtClean="0">
                <a:solidFill>
                  <a:srgbClr val="0070C0"/>
                </a:solidFill>
              </a:rPr>
              <a:t>marzo</a:t>
            </a:r>
            <a:r>
              <a:rPr lang="en-US" sz="4000" dirty="0" smtClean="0">
                <a:solidFill>
                  <a:srgbClr val="0070C0"/>
                </a:solidFill>
              </a:rPr>
              <a:t> del 2015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58a: </a:t>
            </a:r>
            <a:r>
              <a:rPr lang="en-US" dirty="0" smtClean="0"/>
              <a:t>¿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examina</a:t>
            </a:r>
            <a:r>
              <a:rPr lang="en-US" dirty="0" smtClean="0"/>
              <a:t> el medico?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b="1" dirty="0" smtClean="0">
                <a:solidFill>
                  <a:srgbClr val="00B050"/>
                </a:solidFill>
              </a:rPr>
              <a:t>TOMAR QUIZ 3: CAP. 3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 mi _____ gust____ la carne.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¿A </a:t>
            </a:r>
            <a:r>
              <a:rPr lang="en-US" dirty="0" err="1" smtClean="0"/>
              <a:t>ti</a:t>
            </a:r>
            <a:r>
              <a:rPr lang="en-US" dirty="0" smtClean="0"/>
              <a:t> _____ gust____ los </a:t>
            </a:r>
            <a:r>
              <a:rPr lang="en-US" dirty="0" err="1" smtClean="0"/>
              <a:t>vegetales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 mi _____ gust____ </a:t>
            </a:r>
            <a:r>
              <a:rPr lang="en-US" dirty="0" err="1" smtClean="0"/>
              <a:t>las</a:t>
            </a:r>
            <a:r>
              <a:rPr lang="en-US" dirty="0" smtClean="0"/>
              <a:t> papas.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 a </a:t>
            </a:r>
            <a:r>
              <a:rPr lang="en-US" dirty="0" err="1" smtClean="0"/>
              <a:t>ti</a:t>
            </a:r>
            <a:r>
              <a:rPr lang="en-US" dirty="0" smtClean="0"/>
              <a:t> _____ </a:t>
            </a:r>
            <a:r>
              <a:rPr lang="en-US" dirty="0" err="1" smtClean="0"/>
              <a:t>gust____la</a:t>
            </a:r>
            <a:r>
              <a:rPr lang="en-US" dirty="0" smtClean="0"/>
              <a:t> </a:t>
            </a:r>
            <a:r>
              <a:rPr lang="en-US" dirty="0" err="1" smtClean="0"/>
              <a:t>ensalada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8802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66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 Clase 802 La fecha es el 20 de marzo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801 La fecha es el 19 de marzo del 2015</dc:title>
  <dc:creator>Helen Zumaeta</dc:creator>
  <cp:lastModifiedBy>Helen Zumaeta</cp:lastModifiedBy>
  <cp:revision>3</cp:revision>
  <dcterms:created xsi:type="dcterms:W3CDTF">2015-03-20T14:10:59Z</dcterms:created>
  <dcterms:modified xsi:type="dcterms:W3CDTF">2015-03-20T14:13:15Z</dcterms:modified>
</cp:coreProperties>
</file>